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4" r:id="rId4"/>
    <p:sldId id="265" r:id="rId5"/>
    <p:sldId id="269" r:id="rId6"/>
    <p:sldId id="266" r:id="rId7"/>
    <p:sldId id="267" r:id="rId8"/>
    <p:sldId id="268" r:id="rId9"/>
    <p:sldId id="263" r:id="rId10"/>
    <p:sldId id="270" r:id="rId11"/>
    <p:sldId id="271" r:id="rId12"/>
    <p:sldId id="272" r:id="rId13"/>
    <p:sldId id="274" r:id="rId14"/>
    <p:sldId id="273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4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8D1CE-2343-42A0-B9EC-3A9D9E61D5E4}" type="datetimeFigureOut">
              <a:rPr lang="en-GB" smtClean="0"/>
              <a:pPr/>
              <a:t>25/09/2014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7C7E2-F4F7-4265-ADFF-EC625A0B310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70EBA-7BDC-419C-9B28-02E9767FE3D8}" type="datetimeFigureOut">
              <a:rPr lang="en-GB" smtClean="0"/>
              <a:pPr/>
              <a:t>25/09/2014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00ED3-0EA9-4722-A914-33608DD6674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00ED3-0EA9-4722-A914-33608DD6674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00ED3-0EA9-4722-A914-33608DD6674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00ED3-0EA9-4722-A914-33608DD66741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55854B-6DD2-4FBE-8472-152E48445B5A}" type="datetimeFigureOut">
              <a:rPr lang="en-GB" smtClean="0"/>
              <a:pPr/>
              <a:t>25/09/2014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13D58E-869D-441E-B447-81DC3D3177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 dir="d"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5854B-6DD2-4FBE-8472-152E48445B5A}" type="datetimeFigureOut">
              <a:rPr lang="en-GB" smtClean="0"/>
              <a:pPr/>
              <a:t>25/09/2014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3D58E-869D-441E-B447-81DC3D3177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 dir="d"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5854B-6DD2-4FBE-8472-152E48445B5A}" type="datetimeFigureOut">
              <a:rPr lang="en-GB" smtClean="0"/>
              <a:pPr/>
              <a:t>25/09/2014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3D58E-869D-441E-B447-81DC3D3177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 dir="d"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5854B-6DD2-4FBE-8472-152E48445B5A}" type="datetimeFigureOut">
              <a:rPr lang="en-GB" smtClean="0"/>
              <a:pPr/>
              <a:t>25/09/2014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3D58E-869D-441E-B447-81DC3D3177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wipe dir="d"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5854B-6DD2-4FBE-8472-152E48445B5A}" type="datetimeFigureOut">
              <a:rPr lang="en-GB" smtClean="0"/>
              <a:pPr/>
              <a:t>25/09/2014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3D58E-869D-441E-B447-81DC3D3177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5854B-6DD2-4FBE-8472-152E48445B5A}" type="datetimeFigureOut">
              <a:rPr lang="en-GB" smtClean="0"/>
              <a:pPr/>
              <a:t>25/09/2014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3D58E-869D-441E-B447-81DC3D3177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5854B-6DD2-4FBE-8472-152E48445B5A}" type="datetimeFigureOut">
              <a:rPr lang="en-GB" smtClean="0"/>
              <a:pPr/>
              <a:t>25/09/2014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3D58E-869D-441E-B447-81DC3D3177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5854B-6DD2-4FBE-8472-152E48445B5A}" type="datetimeFigureOut">
              <a:rPr lang="en-GB" smtClean="0"/>
              <a:pPr/>
              <a:t>25/09/2014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3D58E-869D-441E-B447-81DC3D3177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5854B-6DD2-4FBE-8472-152E48445B5A}" type="datetimeFigureOut">
              <a:rPr lang="en-GB" smtClean="0"/>
              <a:pPr/>
              <a:t>25/09/2014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3D58E-869D-441E-B447-81DC3D3177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 dir="d"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155854B-6DD2-4FBE-8472-152E48445B5A}" type="datetimeFigureOut">
              <a:rPr lang="en-GB" smtClean="0"/>
              <a:pPr/>
              <a:t>25/09/2014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3D58E-869D-441E-B447-81DC3D3177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55854B-6DD2-4FBE-8472-152E48445B5A}" type="datetimeFigureOut">
              <a:rPr lang="en-GB" smtClean="0"/>
              <a:pPr/>
              <a:t>25/09/2014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3D58E-869D-441E-B447-81DC3D3177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155854B-6DD2-4FBE-8472-152E48445B5A}" type="datetimeFigureOut">
              <a:rPr lang="en-GB" smtClean="0"/>
              <a:pPr/>
              <a:t>25/09/2014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13D58E-869D-441E-B447-81DC3D3177C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 dir="d"/>
    <p:sndAc>
      <p:stSnd>
        <p:snd r:embed="rId13" name="applause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Development Officer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In post 21 July 2014</a:t>
            </a:r>
          </a:p>
          <a:p>
            <a:r>
              <a:rPr lang="en-GB" dirty="0" smtClean="0"/>
              <a:t>LDCI</a:t>
            </a:r>
            <a:endParaRPr lang="en-GB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LDCI</a:t>
            </a:r>
            <a:br>
              <a:rPr lang="en-GB" dirty="0" smtClean="0"/>
            </a:br>
            <a:r>
              <a:rPr lang="en-GB" dirty="0" smtClean="0"/>
              <a:t>Church Hill Path Volunteer Day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dirty="0" smtClean="0"/>
              <a:t>Before				</a:t>
            </a:r>
            <a:endParaRPr lang="en-GB" dirty="0"/>
          </a:p>
        </p:txBody>
      </p:sp>
      <p:pic>
        <p:nvPicPr>
          <p:cNvPr id="9" name="Content Placeholder 8" descr="IMG_045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6805" y="2346028"/>
            <a:ext cx="4574560" cy="3430920"/>
          </a:xfrm>
        </p:spPr>
      </p:pic>
      <p:sp>
        <p:nvSpPr>
          <p:cNvPr id="11" name="TextBox 10"/>
          <p:cNvSpPr txBox="1"/>
          <p:nvPr/>
        </p:nvSpPr>
        <p:spPr>
          <a:xfrm>
            <a:off x="4067944" y="148478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After</a:t>
            </a:r>
            <a:endParaRPr lang="en-GB" sz="2400" dirty="0"/>
          </a:p>
        </p:txBody>
      </p:sp>
      <p:pic>
        <p:nvPicPr>
          <p:cNvPr id="12" name="Picture 11" descr="IMG_05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666574" y="2326314"/>
            <a:ext cx="4427984" cy="332098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04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08521" y="1130491"/>
            <a:ext cx="5184576" cy="3888432"/>
          </a:xfrm>
          <a:prstGeom prst="rect">
            <a:avLst/>
          </a:prstGeom>
        </p:spPr>
      </p:pic>
      <p:pic>
        <p:nvPicPr>
          <p:cNvPr id="9" name="Picture 8" descr="IMG_05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207523" y="1921269"/>
            <a:ext cx="5220072" cy="405907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10979" y="895155"/>
            <a:ext cx="5076056" cy="38070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IMG_05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46494" y="1534226"/>
            <a:ext cx="5580112" cy="41850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9502" y="782706"/>
            <a:ext cx="3600400" cy="2700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photo 4.JPG"/>
          <p:cNvPicPr>
            <a:picLocks noChangeAspect="1"/>
          </p:cNvPicPr>
          <p:nvPr/>
        </p:nvPicPr>
        <p:blipFill>
          <a:blip r:embed="rId3" cstate="print"/>
          <a:srcRect l="8859" t="30712" r="23810"/>
          <a:stretch>
            <a:fillRect/>
          </a:stretch>
        </p:blipFill>
        <p:spPr>
          <a:xfrm>
            <a:off x="1547664" y="3789040"/>
            <a:ext cx="3296092" cy="25439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 descr="IMG_05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580112" y="3212976"/>
            <a:ext cx="3816424" cy="2808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IMG_0536.JPG"/>
          <p:cNvPicPr>
            <a:picLocks noChangeAspect="1"/>
          </p:cNvPicPr>
          <p:nvPr/>
        </p:nvPicPr>
        <p:blipFill>
          <a:blip r:embed="rId5" cstate="print"/>
          <a:srcRect r="36929"/>
          <a:stretch>
            <a:fillRect/>
          </a:stretch>
        </p:blipFill>
        <p:spPr>
          <a:xfrm rot="5400000">
            <a:off x="5134372" y="-373732"/>
            <a:ext cx="2520280" cy="37890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692696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CHURCH HILL PATH VOLUNTEERS</a:t>
            </a:r>
            <a:endParaRPr lang="en-GB" sz="2000" b="1" dirty="0"/>
          </a:p>
        </p:txBody>
      </p:sp>
      <p:pic>
        <p:nvPicPr>
          <p:cNvPr id="5" name="Picture 4" descr="IMG_05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436758">
            <a:off x="176136" y="782881"/>
            <a:ext cx="2496277" cy="1872208"/>
          </a:xfrm>
          <a:prstGeom prst="rect">
            <a:avLst/>
          </a:prstGeom>
        </p:spPr>
      </p:pic>
      <p:pic>
        <p:nvPicPr>
          <p:cNvPr id="6" name="Picture 5" descr="IMG_0510.JPG"/>
          <p:cNvPicPr>
            <a:picLocks noChangeAspect="1"/>
          </p:cNvPicPr>
          <p:nvPr/>
        </p:nvPicPr>
        <p:blipFill>
          <a:blip r:embed="rId3" cstate="print"/>
          <a:srcRect l="35038" t="13251" r="27163" b="6951"/>
          <a:stretch>
            <a:fillRect/>
          </a:stretch>
        </p:blipFill>
        <p:spPr>
          <a:xfrm rot="5400000">
            <a:off x="3656899" y="671693"/>
            <a:ext cx="1800200" cy="2850317"/>
          </a:xfrm>
          <a:prstGeom prst="rect">
            <a:avLst/>
          </a:prstGeom>
        </p:spPr>
      </p:pic>
      <p:pic>
        <p:nvPicPr>
          <p:cNvPr id="8" name="Picture 7" descr="IMG_05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964456">
            <a:off x="6322441" y="713219"/>
            <a:ext cx="2520280" cy="1890210"/>
          </a:xfrm>
          <a:prstGeom prst="rect">
            <a:avLst/>
          </a:prstGeom>
        </p:spPr>
      </p:pic>
      <p:pic>
        <p:nvPicPr>
          <p:cNvPr id="9" name="Picture 8" descr="IMG_05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522801">
            <a:off x="149405" y="3916996"/>
            <a:ext cx="2752363" cy="2064272"/>
          </a:xfrm>
          <a:prstGeom prst="rect">
            <a:avLst/>
          </a:prstGeom>
        </p:spPr>
      </p:pic>
      <p:pic>
        <p:nvPicPr>
          <p:cNvPr id="10" name="Picture 9" descr="IMG_0539.JPG"/>
          <p:cNvPicPr>
            <a:picLocks noChangeAspect="1"/>
          </p:cNvPicPr>
          <p:nvPr/>
        </p:nvPicPr>
        <p:blipFill>
          <a:blip r:embed="rId6" cstate="print"/>
          <a:srcRect l="17311" t="14823" r="33508" b="11551"/>
          <a:stretch>
            <a:fillRect/>
          </a:stretch>
        </p:blipFill>
        <p:spPr>
          <a:xfrm rot="5400000">
            <a:off x="3455876" y="3032956"/>
            <a:ext cx="2160240" cy="3240360"/>
          </a:xfrm>
          <a:prstGeom prst="rect">
            <a:avLst/>
          </a:prstGeom>
        </p:spPr>
      </p:pic>
      <p:pic>
        <p:nvPicPr>
          <p:cNvPr id="7" name="Picture 6" descr="IMG_05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551150">
            <a:off x="6288011" y="4136672"/>
            <a:ext cx="2804145" cy="2103109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On behalf of the LDCI, I would like to thank:</a:t>
            </a:r>
          </a:p>
          <a:p>
            <a:r>
              <a:rPr lang="en-GB" b="1" dirty="0" smtClean="0"/>
              <a:t> our volunteers with their assistance with Church Hill Path</a:t>
            </a:r>
          </a:p>
          <a:p>
            <a:r>
              <a:rPr lang="en-GB" b="1" dirty="0" smtClean="0"/>
              <a:t>The people who designed the Walks around Lairg Leaflet</a:t>
            </a:r>
          </a:p>
          <a:p>
            <a:r>
              <a:rPr lang="en-GB" b="1" dirty="0" smtClean="0"/>
              <a:t>Everyone for their continued support</a:t>
            </a:r>
          </a:p>
          <a:p>
            <a:r>
              <a:rPr lang="en-GB" b="1" dirty="0" smtClean="0"/>
              <a:t>On a personal note I would like to thank everyone for my warm welcome to Lairg</a:t>
            </a:r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LDCI</a:t>
            </a:r>
            <a:endParaRPr lang="en-GB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Please feel free to contact me:</a:t>
            </a:r>
          </a:p>
          <a:p>
            <a:pPr>
              <a:buNone/>
            </a:pPr>
            <a:endParaRPr lang="en-GB" b="1" dirty="0" smtClean="0"/>
          </a:p>
          <a:p>
            <a:r>
              <a:rPr lang="en-GB" b="1" dirty="0" smtClean="0"/>
              <a:t>E-mail: projectofficer@lairginitiative.co.uk</a:t>
            </a:r>
          </a:p>
          <a:p>
            <a:endParaRPr lang="en-GB" b="1" dirty="0" smtClean="0"/>
          </a:p>
          <a:p>
            <a:r>
              <a:rPr lang="en-GB" b="1" dirty="0" smtClean="0"/>
              <a:t>Telephone: 01549 402 843</a:t>
            </a:r>
          </a:p>
          <a:p>
            <a:endParaRPr lang="en-GB" b="1" dirty="0" smtClean="0"/>
          </a:p>
          <a:p>
            <a:r>
              <a:rPr lang="en-GB" b="1" dirty="0" smtClean="0"/>
              <a:t>Call along to see me at Lairg Community Centre</a:t>
            </a:r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Officer</a:t>
            </a:r>
            <a:endParaRPr lang="en-GB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b="1" dirty="0" smtClean="0"/>
              <a:t>Found office</a:t>
            </a:r>
          </a:p>
          <a:p>
            <a:r>
              <a:rPr lang="en-GB" b="1" dirty="0" smtClean="0"/>
              <a:t>Met with directors</a:t>
            </a:r>
          </a:p>
          <a:p>
            <a:r>
              <a:rPr lang="en-GB" b="1" dirty="0" smtClean="0"/>
              <a:t>Archived old files</a:t>
            </a:r>
          </a:p>
          <a:p>
            <a:r>
              <a:rPr lang="en-GB" b="1" dirty="0" smtClean="0"/>
              <a:t>Familiarised self with Lairg &amp; District Community Initiative</a:t>
            </a:r>
          </a:p>
          <a:p>
            <a:r>
              <a:rPr lang="en-GB" b="1" dirty="0" smtClean="0"/>
              <a:t>Sorted </a:t>
            </a:r>
            <a:r>
              <a:rPr lang="en-GB" b="1" dirty="0"/>
              <a:t>filing cabinets</a:t>
            </a:r>
          </a:p>
          <a:p>
            <a:r>
              <a:rPr lang="en-GB" b="1" dirty="0" smtClean="0"/>
              <a:t>Sourced stationery</a:t>
            </a:r>
            <a:endParaRPr lang="en-GB" b="1" dirty="0"/>
          </a:p>
          <a:p>
            <a:r>
              <a:rPr lang="en-GB" b="1" dirty="0" smtClean="0"/>
              <a:t>E-mailed </a:t>
            </a:r>
            <a:r>
              <a:rPr lang="en-GB" b="1" dirty="0"/>
              <a:t>members</a:t>
            </a:r>
          </a:p>
          <a:p>
            <a:r>
              <a:rPr lang="en-GB" b="1" dirty="0"/>
              <a:t>Tour of village</a:t>
            </a:r>
          </a:p>
          <a:p>
            <a:r>
              <a:rPr lang="en-GB" b="1" dirty="0" smtClean="0"/>
              <a:t>Looked at </a:t>
            </a:r>
            <a:r>
              <a:rPr lang="en-GB" b="1" dirty="0"/>
              <a:t>previous minutes</a:t>
            </a:r>
          </a:p>
          <a:p>
            <a:r>
              <a:rPr lang="en-GB" b="1" dirty="0" smtClean="0"/>
              <a:t>Prepared petty </a:t>
            </a:r>
            <a:r>
              <a:rPr lang="en-GB" b="1" dirty="0"/>
              <a:t>cash/spreadsheets</a:t>
            </a:r>
          </a:p>
          <a:p>
            <a:r>
              <a:rPr lang="en-GB" b="1" dirty="0" smtClean="0"/>
              <a:t>Completed forms</a:t>
            </a:r>
            <a:endParaRPr lang="en-GB" b="1" dirty="0"/>
          </a:p>
          <a:p>
            <a:r>
              <a:rPr lang="en-GB" b="1" dirty="0" smtClean="0"/>
              <a:t>Prepared </a:t>
            </a:r>
            <a:r>
              <a:rPr lang="en-GB" b="1" dirty="0" err="1" smtClean="0"/>
              <a:t>amples</a:t>
            </a:r>
            <a:r>
              <a:rPr lang="en-GB" b="1" dirty="0" smtClean="0"/>
              <a:t> </a:t>
            </a:r>
            <a:r>
              <a:rPr lang="en-GB" b="1" dirty="0"/>
              <a:t>of stationary</a:t>
            </a:r>
          </a:p>
          <a:p>
            <a:r>
              <a:rPr lang="en-GB" b="1" dirty="0"/>
              <a:t>Researching logos</a:t>
            </a:r>
          </a:p>
          <a:p>
            <a:r>
              <a:rPr lang="en-GB" b="1" dirty="0" smtClean="0"/>
              <a:t>Got phone </a:t>
            </a:r>
            <a:r>
              <a:rPr lang="en-GB" b="1" dirty="0"/>
              <a:t>fixed</a:t>
            </a:r>
          </a:p>
          <a:p>
            <a:r>
              <a:rPr lang="en-GB" b="1" dirty="0" smtClean="0"/>
              <a:t>Sorted out </a:t>
            </a:r>
            <a:r>
              <a:rPr lang="en-GB" b="1" dirty="0"/>
              <a:t>files on laptop</a:t>
            </a:r>
          </a:p>
          <a:p>
            <a:r>
              <a:rPr lang="en-GB" b="1" dirty="0" smtClean="0"/>
              <a:t>Designed and developed essential paperwork</a:t>
            </a:r>
          </a:p>
          <a:p>
            <a:r>
              <a:rPr lang="en-GB" b="1" dirty="0" smtClean="0"/>
              <a:t>Timesheet</a:t>
            </a:r>
            <a:r>
              <a:rPr lang="en-GB" b="1" dirty="0"/>
              <a:t>,</a:t>
            </a:r>
            <a:r>
              <a:rPr lang="en-GB" b="1" dirty="0" smtClean="0"/>
              <a:t> </a:t>
            </a:r>
            <a:r>
              <a:rPr lang="en-GB" b="1" dirty="0"/>
              <a:t>Holiday form, expenses form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LDCI</a:t>
            </a:r>
            <a:br>
              <a:rPr lang="en-GB" dirty="0" smtClean="0"/>
            </a:br>
            <a:r>
              <a:rPr lang="en-GB" dirty="0" smtClean="0"/>
              <a:t>In the beginning</a:t>
            </a:r>
            <a:endParaRPr lang="en-GB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b="1" dirty="0" smtClean="0"/>
          </a:p>
          <a:p>
            <a:r>
              <a:rPr lang="en-GB" b="1" dirty="0" smtClean="0"/>
              <a:t>Met with the Kyle of Sutherland Trust</a:t>
            </a:r>
          </a:p>
          <a:p>
            <a:r>
              <a:rPr lang="en-GB" b="1" dirty="0" smtClean="0"/>
              <a:t>Met with Highlands &amp; Islands Enterprise</a:t>
            </a:r>
          </a:p>
          <a:p>
            <a:r>
              <a:rPr lang="en-GB" b="1" dirty="0" smtClean="0"/>
              <a:t>Attended Third Sector Conference</a:t>
            </a:r>
          </a:p>
          <a:p>
            <a:r>
              <a:rPr lang="en-GB" b="1" dirty="0" smtClean="0"/>
              <a:t>Attended Rural Parliament Initial Event</a:t>
            </a:r>
          </a:p>
          <a:p>
            <a:r>
              <a:rPr lang="en-GB" b="1" dirty="0" smtClean="0"/>
              <a:t>Visited </a:t>
            </a:r>
            <a:r>
              <a:rPr lang="en-GB" b="1" dirty="0" err="1" smtClean="0"/>
              <a:t>Strathpeffer</a:t>
            </a:r>
            <a:r>
              <a:rPr lang="en-GB" b="1" dirty="0" smtClean="0"/>
              <a:t> Community Fitness Room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LDCI</a:t>
            </a:r>
            <a:br>
              <a:rPr lang="en-GB" dirty="0" smtClean="0"/>
            </a:br>
            <a:r>
              <a:rPr lang="en-GB" dirty="0" smtClean="0"/>
              <a:t>Events I have attended</a:t>
            </a:r>
            <a:endParaRPr lang="en-GB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b="1" dirty="0" smtClean="0"/>
              <a:t>New </a:t>
            </a:r>
            <a:r>
              <a:rPr lang="en-GB" b="1" dirty="0" smtClean="0"/>
              <a:t>Local </a:t>
            </a:r>
            <a:r>
              <a:rPr lang="en-GB" b="1" dirty="0" smtClean="0"/>
              <a:t>T</a:t>
            </a:r>
            <a:r>
              <a:rPr lang="en-GB" b="1" dirty="0" smtClean="0"/>
              <a:t>elephone </a:t>
            </a:r>
            <a:r>
              <a:rPr lang="en-GB" b="1" dirty="0" smtClean="0"/>
              <a:t>D</a:t>
            </a:r>
            <a:r>
              <a:rPr lang="en-GB" b="1" dirty="0" smtClean="0"/>
              <a:t>irectory</a:t>
            </a:r>
            <a:endParaRPr lang="en-GB" b="1" dirty="0" smtClean="0"/>
          </a:p>
          <a:p>
            <a:pPr algn="ctr">
              <a:buNone/>
            </a:pPr>
            <a:endParaRPr lang="en-GB" b="1" dirty="0" smtClean="0"/>
          </a:p>
          <a:p>
            <a:r>
              <a:rPr lang="en-GB" dirty="0" smtClean="0"/>
              <a:t>W</a:t>
            </a:r>
            <a:r>
              <a:rPr lang="en-GB" b="1" dirty="0" smtClean="0"/>
              <a:t>orking through local numbers for residents and businesses</a:t>
            </a:r>
          </a:p>
          <a:p>
            <a:r>
              <a:rPr lang="en-GB" b="1" dirty="0" smtClean="0"/>
              <a:t>Information letter sent to businesses offering advertising space</a:t>
            </a:r>
          </a:p>
          <a:p>
            <a:r>
              <a:rPr lang="en-GB" b="1" dirty="0" smtClean="0"/>
              <a:t>Negotiating a good deal for publishing</a:t>
            </a:r>
          </a:p>
          <a:p>
            <a:r>
              <a:rPr lang="en-GB" b="1" dirty="0" smtClean="0"/>
              <a:t>Sponsorship secured from </a:t>
            </a:r>
            <a:r>
              <a:rPr lang="en-GB" b="1" dirty="0" err="1" smtClean="0"/>
              <a:t>Migdale</a:t>
            </a:r>
            <a:r>
              <a:rPr lang="en-GB" b="1" dirty="0" smtClean="0"/>
              <a:t> </a:t>
            </a:r>
            <a:r>
              <a:rPr lang="en-GB" b="1" dirty="0" err="1" smtClean="0"/>
              <a:t>Smolt</a:t>
            </a:r>
            <a:r>
              <a:rPr lang="en-GB" b="1" dirty="0" smtClean="0"/>
              <a:t> Ltd and </a:t>
            </a:r>
            <a:r>
              <a:rPr lang="en-GB" b="1" dirty="0" err="1" smtClean="0"/>
              <a:t>Migdale</a:t>
            </a:r>
            <a:r>
              <a:rPr lang="en-GB" b="1" dirty="0" smtClean="0"/>
              <a:t> Transport Ltd</a:t>
            </a:r>
          </a:p>
          <a:p>
            <a:r>
              <a:rPr lang="en-GB" b="1" dirty="0" smtClean="0"/>
              <a:t>Aim to have the final publication ready for end of October 2014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LDCI</a:t>
            </a:r>
            <a:br>
              <a:rPr lang="en-GB" dirty="0" smtClean="0"/>
            </a:br>
            <a:r>
              <a:rPr lang="en-GB" dirty="0" smtClean="0"/>
              <a:t>Projects		</a:t>
            </a:r>
            <a:endParaRPr lang="en-GB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Had a small stall at Crofter’s Show</a:t>
            </a:r>
          </a:p>
          <a:p>
            <a:r>
              <a:rPr lang="en-GB" dirty="0" smtClean="0"/>
              <a:t>Despite the wind we managed to keep our Gazebo pinned to the ground</a:t>
            </a:r>
          </a:p>
          <a:p>
            <a:r>
              <a:rPr lang="en-GB" dirty="0" smtClean="0"/>
              <a:t>Had a tombola stall, nail in the bale and Logo competition</a:t>
            </a:r>
          </a:p>
          <a:p>
            <a:r>
              <a:rPr lang="en-GB" dirty="0" smtClean="0"/>
              <a:t>Proceeds of £112 were given to Lairg Nursery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LDCI </a:t>
            </a:r>
            <a:br>
              <a:rPr lang="en-GB" dirty="0" smtClean="0"/>
            </a:br>
            <a:r>
              <a:rPr lang="en-GB" dirty="0" smtClean="0"/>
              <a:t>Projects</a:t>
            </a:r>
            <a:endParaRPr lang="en-GB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b="1" dirty="0" smtClean="0"/>
              <a:t>NEW LDCI WEBSITE</a:t>
            </a:r>
          </a:p>
          <a:p>
            <a:pPr algn="ctr">
              <a:buNone/>
            </a:pPr>
            <a:endParaRPr lang="en-GB" b="1" dirty="0" smtClean="0"/>
          </a:p>
          <a:p>
            <a:r>
              <a:rPr lang="en-GB" b="1" dirty="0" smtClean="0"/>
              <a:t>Began to design new website</a:t>
            </a:r>
          </a:p>
          <a:p>
            <a:r>
              <a:rPr lang="en-GB" b="1" dirty="0" smtClean="0"/>
              <a:t>After attending Third Sector Conference, there is potential for LDCI to have a new website designed and created by a professional at no cost</a:t>
            </a:r>
          </a:p>
          <a:p>
            <a:r>
              <a:rPr lang="en-GB" b="1" dirty="0" smtClean="0"/>
              <a:t>Meeting to attend on </a:t>
            </a:r>
            <a:r>
              <a:rPr lang="en-GB" b="1" dirty="0" smtClean="0"/>
              <a:t>07/10/14 </a:t>
            </a:r>
            <a:r>
              <a:rPr lang="en-GB" b="1" dirty="0" smtClean="0"/>
              <a:t>to follow this up</a:t>
            </a:r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LDCI</a:t>
            </a:r>
            <a:br>
              <a:rPr lang="en-GB" dirty="0" smtClean="0"/>
            </a:br>
            <a:r>
              <a:rPr lang="en-GB" dirty="0" smtClean="0"/>
              <a:t>Projects	</a:t>
            </a:r>
            <a:endParaRPr lang="en-GB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b="1" dirty="0" smtClean="0"/>
              <a:t>Had several discussions with people regarding path</a:t>
            </a:r>
          </a:p>
          <a:p>
            <a:r>
              <a:rPr lang="en-GB" b="1" dirty="0" smtClean="0"/>
              <a:t>Currently working on proposal to take forward to Hi-Trans, Network Rail and Highland Council</a:t>
            </a:r>
          </a:p>
          <a:p>
            <a:r>
              <a:rPr lang="en-GB" b="1" dirty="0" smtClean="0"/>
              <a:t>Dependent on securing funding </a:t>
            </a:r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LDCI </a:t>
            </a:r>
            <a:br>
              <a:rPr lang="en-GB" dirty="0" smtClean="0"/>
            </a:br>
            <a:r>
              <a:rPr lang="en-GB" dirty="0" smtClean="0"/>
              <a:t>Railway Path</a:t>
            </a:r>
            <a:endParaRPr lang="en-GB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LDCI </a:t>
            </a:r>
            <a:br>
              <a:rPr lang="en-GB" dirty="0" smtClean="0"/>
            </a:br>
            <a:r>
              <a:rPr lang="en-GB" dirty="0" smtClean="0"/>
              <a:t>Fitness Room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b="1" dirty="0" smtClean="0"/>
              <a:t>Currently assisting Alasdair Marshall with research in how to take this project forward</a:t>
            </a:r>
          </a:p>
          <a:p>
            <a:r>
              <a:rPr lang="en-GB" b="1" dirty="0" smtClean="0"/>
              <a:t>Hoping to secure funding for equipment in the very near future</a:t>
            </a:r>
          </a:p>
          <a:p>
            <a:endParaRPr lang="en-GB" dirty="0"/>
          </a:p>
        </p:txBody>
      </p:sp>
      <p:pic>
        <p:nvPicPr>
          <p:cNvPr id="1028" name="Picture 4" descr="C:\Users\Donna\AppData\Local\Microsoft\Windows\INetCache\IE\E0P0OSVN\MP900431110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12" y="1444625"/>
            <a:ext cx="3941763" cy="39417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Arranged a volunteer group to assist with path clear up</a:t>
            </a:r>
          </a:p>
          <a:p>
            <a:r>
              <a:rPr lang="en-GB" b="1" dirty="0" smtClean="0"/>
              <a:t>1</a:t>
            </a:r>
            <a:r>
              <a:rPr lang="en-GB" b="1" baseline="30000" dirty="0" smtClean="0"/>
              <a:t>st</a:t>
            </a:r>
            <a:r>
              <a:rPr lang="en-GB" b="1" dirty="0" smtClean="0"/>
              <a:t>  Day was 20 September 2014</a:t>
            </a:r>
          </a:p>
          <a:p>
            <a:r>
              <a:rPr lang="en-GB" b="1" dirty="0" smtClean="0"/>
              <a:t>14 Volunteers in total</a:t>
            </a:r>
          </a:p>
          <a:p>
            <a:r>
              <a:rPr lang="en-GB" b="1" dirty="0" smtClean="0"/>
              <a:t>Worked from 10 am</a:t>
            </a:r>
          </a:p>
          <a:p>
            <a:r>
              <a:rPr lang="en-GB" b="1" dirty="0" smtClean="0"/>
              <a:t>Lunch was provided</a:t>
            </a:r>
          </a:p>
          <a:p>
            <a:r>
              <a:rPr lang="en-GB" b="1" dirty="0" smtClean="0"/>
              <a:t>Have received a quote for upgrade of path and currently working at how we can fund the path to be fixed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LDCI</a:t>
            </a:r>
            <a:br>
              <a:rPr lang="en-GB" dirty="0" smtClean="0"/>
            </a:br>
            <a:r>
              <a:rPr lang="en-GB" dirty="0" smtClean="0"/>
              <a:t>Church Hill Path	</a:t>
            </a:r>
            <a:endParaRPr lang="en-GB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517</TotalTime>
  <Words>422</Words>
  <Application>Microsoft Office PowerPoint</Application>
  <PresentationFormat>On-screen Show (4:3)</PresentationFormat>
  <Paragraphs>88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Development Officer</vt:lpstr>
      <vt:lpstr>LDCI In the beginning</vt:lpstr>
      <vt:lpstr>LDCI Events I have attended</vt:lpstr>
      <vt:lpstr>LDCI Projects  </vt:lpstr>
      <vt:lpstr>LDCI  Projects</vt:lpstr>
      <vt:lpstr>LDCI Projects </vt:lpstr>
      <vt:lpstr>LDCI  Railway Path</vt:lpstr>
      <vt:lpstr>LDCI  Fitness Room</vt:lpstr>
      <vt:lpstr>LDCI Church Hill Path </vt:lpstr>
      <vt:lpstr>LDCI Church Hill Path Volunteer Day</vt:lpstr>
      <vt:lpstr>Slide 11</vt:lpstr>
      <vt:lpstr>Slide 12</vt:lpstr>
      <vt:lpstr>Slide 13</vt:lpstr>
      <vt:lpstr>Slide 14</vt:lpstr>
      <vt:lpstr>LDCI</vt:lpstr>
      <vt:lpstr>Development Officer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Officer</dc:title>
  <dc:creator>Donna Wylie</dc:creator>
  <cp:lastModifiedBy>Donna Wylie</cp:lastModifiedBy>
  <cp:revision>43</cp:revision>
  <dcterms:created xsi:type="dcterms:W3CDTF">2014-09-12T15:19:48Z</dcterms:created>
  <dcterms:modified xsi:type="dcterms:W3CDTF">2014-09-25T13:25:49Z</dcterms:modified>
</cp:coreProperties>
</file>