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837AF-BB41-46CE-ADBD-F72B1A857974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CB0B-5286-463D-8E86-70DD26810E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028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837AF-BB41-46CE-ADBD-F72B1A857974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CB0B-5286-463D-8E86-70DD26810E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127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837AF-BB41-46CE-ADBD-F72B1A857974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CB0B-5286-463D-8E86-70DD26810E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652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837AF-BB41-46CE-ADBD-F72B1A857974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CB0B-5286-463D-8E86-70DD26810E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737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837AF-BB41-46CE-ADBD-F72B1A857974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CB0B-5286-463D-8E86-70DD26810E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723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837AF-BB41-46CE-ADBD-F72B1A857974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CB0B-5286-463D-8E86-70DD26810E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8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837AF-BB41-46CE-ADBD-F72B1A857974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CB0B-5286-463D-8E86-70DD26810E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332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837AF-BB41-46CE-ADBD-F72B1A857974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CB0B-5286-463D-8E86-70DD26810E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948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837AF-BB41-46CE-ADBD-F72B1A857974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CB0B-5286-463D-8E86-70DD26810E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691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837AF-BB41-46CE-ADBD-F72B1A857974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CB0B-5286-463D-8E86-70DD26810E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456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837AF-BB41-46CE-ADBD-F72B1A857974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CB0B-5286-463D-8E86-70DD26810E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1722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837AF-BB41-46CE-ADBD-F72B1A857974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5CB0B-5286-463D-8E86-70DD26810E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997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50840" y="2132856"/>
            <a:ext cx="7772400" cy="1470025"/>
          </a:xfrm>
        </p:spPr>
        <p:txBody>
          <a:bodyPr>
            <a:normAutofit/>
          </a:bodyPr>
          <a:lstStyle/>
          <a:p>
            <a:r>
              <a:rPr lang="en-GB" sz="4000" dirty="0"/>
              <a:t>Sight Loss Friendly Organisation</a:t>
            </a:r>
            <a:br>
              <a:rPr lang="en-GB" sz="4000" dirty="0"/>
            </a:br>
            <a:endParaRPr lang="en-GB" sz="40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5556" y="2876736"/>
            <a:ext cx="6400800" cy="1776400"/>
          </a:xfrm>
        </p:spPr>
        <p:txBody>
          <a:bodyPr>
            <a:normAutofit fontScale="77500" lnSpcReduction="20000"/>
          </a:bodyPr>
          <a:lstStyle/>
          <a:p>
            <a:r>
              <a:rPr lang="en-GB" sz="40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Sefydliad</a:t>
            </a:r>
            <a:r>
              <a:rPr lang="en-GB" sz="40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40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Colli</a:t>
            </a:r>
            <a:r>
              <a:rPr lang="en-GB" sz="40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40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Golwg-Gyfeillgar</a:t>
            </a:r>
            <a:endParaRPr lang="en-GB" sz="40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endParaRPr lang="en-GB" sz="40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r>
              <a:rPr lang="en-GB" sz="2800" dirty="0"/>
              <a:t>    This certifies that </a:t>
            </a:r>
            <a:r>
              <a:rPr lang="en-GB" sz="2800" b="1" dirty="0" err="1"/>
              <a:t>Goetre</a:t>
            </a:r>
            <a:r>
              <a:rPr lang="en-GB" sz="2800" b="1" dirty="0"/>
              <a:t> </a:t>
            </a:r>
            <a:r>
              <a:rPr lang="en-GB" sz="2800" b="1" dirty="0" err="1"/>
              <a:t>Fawr</a:t>
            </a:r>
            <a:r>
              <a:rPr lang="en-GB" sz="2800" b="1" dirty="0"/>
              <a:t> Community Council</a:t>
            </a:r>
          </a:p>
          <a:p>
            <a:r>
              <a:rPr lang="en-GB" sz="2800" dirty="0"/>
              <a:t>has become a Sight Loss Friendly Organisation</a:t>
            </a:r>
          </a:p>
          <a:p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55776" y="5157192"/>
            <a:ext cx="53513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       Signed: </a:t>
            </a:r>
            <a:r>
              <a:rPr lang="en-GB" b="1" dirty="0">
                <a:latin typeface="Bradley Hand ITC" panose="03070402050302030203" pitchFamily="66" charset="0"/>
              </a:rPr>
              <a:t>Esther Weller</a:t>
            </a:r>
          </a:p>
          <a:p>
            <a:r>
              <a:rPr lang="en-GB" b="1" dirty="0"/>
              <a:t>       Date: 8/12/20                              </a:t>
            </a:r>
          </a:p>
          <a:p>
            <a:r>
              <a:rPr lang="en-GB" b="1" dirty="0"/>
              <a:t>    </a:t>
            </a:r>
          </a:p>
          <a:p>
            <a:endParaRPr lang="en-GB" b="1" dirty="0"/>
          </a:p>
          <a:p>
            <a:pPr algn="ctr"/>
            <a:r>
              <a:rPr lang="en-GB" b="1" dirty="0"/>
              <a:t>Registered charity  | </a:t>
            </a:r>
            <a:r>
              <a:rPr lang="en-GB" b="1" dirty="0" err="1"/>
              <a:t>Elusen</a:t>
            </a:r>
            <a:r>
              <a:rPr lang="en-GB" b="1" dirty="0"/>
              <a:t>  </a:t>
            </a:r>
            <a:r>
              <a:rPr lang="en-GB" b="1" dirty="0" err="1"/>
              <a:t>gofrestredig</a:t>
            </a:r>
            <a:r>
              <a:rPr lang="en-GB" b="1" dirty="0"/>
              <a:t> 1171471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95536" y="476672"/>
            <a:ext cx="8352928" cy="576064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5882" y="4856005"/>
            <a:ext cx="1460573" cy="103494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514714"/>
            <a:ext cx="1721224" cy="172122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654340"/>
            <a:ext cx="2131648" cy="139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9129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39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Bradley Hand ITC</vt:lpstr>
      <vt:lpstr>Calibri</vt:lpstr>
      <vt:lpstr>Office Theme</vt:lpstr>
      <vt:lpstr>Sight Loss Friendly Organisation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Certificate of Completion</dc:title>
  <dc:creator>Paula Brewer</dc:creator>
  <cp:lastModifiedBy>Jonathan Lazenby</cp:lastModifiedBy>
  <cp:revision>13</cp:revision>
  <cp:lastPrinted>2020-12-18T12:03:49Z</cp:lastPrinted>
  <dcterms:created xsi:type="dcterms:W3CDTF">2014-05-14T11:25:11Z</dcterms:created>
  <dcterms:modified xsi:type="dcterms:W3CDTF">2021-01-14T10:47:33Z</dcterms:modified>
</cp:coreProperties>
</file>